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8" r:id="rId7"/>
    <p:sldId id="264" r:id="rId8"/>
    <p:sldId id="269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109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364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da16847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da16847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28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da16847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da16847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24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c28ea07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6c28ea07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01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951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27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71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71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c28ea07e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6c28ea07e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01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c28ea07e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6c28ea07e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01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05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F%D1%8C%D0%B5-%D0%BC%D0%B0%D1%88%D0%B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188642"/>
            <a:ext cx="7772400" cy="109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b="1" dirty="0"/>
              <a:t>Фестиваль исследовательских проектов школьников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«Учение с увлечением» для 5-11 классов в 2023-2024 учебном году</a:t>
            </a: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884218"/>
            <a:ext cx="7529513" cy="9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0727" y="3893127"/>
            <a:ext cx="48075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Работу выполнил: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Зарипова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Виктория 6 класс, МБОУ СОШ №13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Руководитель: Марков Евгений Владимирович,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учитель географии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первой квалификационной категории, МБОУ СОШ №13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6075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SzPts val="1850"/>
              <a:buFont typeface="Times New Roman"/>
              <a:buAutoNum type="arabicPeriod"/>
            </a:pPr>
            <a:r>
              <a:rPr lang="ru-RU" sz="1850" b="1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ru.wikipedia.org</a:t>
            </a:r>
            <a:endParaRPr sz="2150" b="1" dirty="0">
              <a:solidFill>
                <a:schemeClr val="accent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2425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Times New Roman"/>
              <a:buAutoNum type="arabicPeriod"/>
            </a:pPr>
            <a:r>
              <a:rPr lang="ru-RU" sz="175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https://wika.tutoronline.ru/geografiya/class/6/chto-nuzhno-znat-shkolniku-o-globuse--geografiya-za-5-klass</a:t>
            </a:r>
            <a:endParaRPr sz="175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solidFill>
                <a:srgbClr val="000000"/>
              </a:solidFill>
              <a:highlight>
                <a:srgbClr val="FFFFFF"/>
              </a:highlight>
              <a:uFill>
                <a:noFill/>
              </a:uFill>
              <a:latin typeface="Times New Roman"/>
              <a:ea typeface="Times New Roman"/>
              <a:cs typeface="Times New Roman"/>
              <a:sym typeface="Times New Roman"/>
              <a:hlinkClick r:id="rId3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35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Источники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idx="1"/>
          </p:nvPr>
        </p:nvSpPr>
        <p:spPr>
          <a:xfrm>
            <a:off x="272925" y="1276825"/>
            <a:ext cx="8229600" cy="558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4400" dirty="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ru-RU" sz="4400" dirty="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6000" dirty="0" smtClean="0"/>
              <a:t>Спасибо </a:t>
            </a:r>
            <a:r>
              <a:rPr lang="ru-RU" sz="6000" dirty="0"/>
              <a:t>за </a:t>
            </a:r>
            <a:r>
              <a:rPr lang="ru-RU" sz="6000" dirty="0" smtClean="0"/>
              <a:t>внимание</a:t>
            </a:r>
            <a:endParaRPr lang="ru-RU" sz="6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83326" y="13382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484925" y="1711200"/>
            <a:ext cx="7456500" cy="3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ru-RU" sz="3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r>
              <a:rPr lang="ru-RU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514350" lvl="0" indent="-514350" algn="l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ru-RU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История глобуса	</a:t>
            </a:r>
          </a:p>
          <a:p>
            <a:pPr marL="514350" lvl="0" indent="-514350" algn="l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ru-RU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Освоение техники папье-маше	</a:t>
            </a:r>
          </a:p>
          <a:p>
            <a:pPr marL="514350" lvl="0" indent="-514350" algn="l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ru-RU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	</a:t>
            </a:r>
          </a:p>
          <a:p>
            <a:pPr marL="514350" lvl="0" indent="-514350" algn="l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ru-RU" sz="3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Источники	</a:t>
            </a:r>
            <a:endParaRPr lang="ru-RU" sz="3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55850" y="-65825"/>
            <a:ext cx="88323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Содержание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idx="1"/>
          </p:nvPr>
        </p:nvSpPr>
        <p:spPr>
          <a:xfrm>
            <a:off x="431075" y="104285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b="1" dirty="0"/>
              <a:t>Цель </a:t>
            </a:r>
            <a:r>
              <a:rPr lang="ru-RU" dirty="0"/>
              <a:t>: Создать макет глобуса своими руками из подручных средств</a:t>
            </a: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ru-RU" b="1" dirty="0"/>
              <a:t>Задачи</a:t>
            </a:r>
            <a:r>
              <a:rPr lang="ru-RU" dirty="0"/>
              <a:t>: </a:t>
            </a: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ru-RU" dirty="0"/>
              <a:t>1) История глобуса</a:t>
            </a: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ru-RU" dirty="0"/>
              <a:t>2) Освоение техники папье - маше</a:t>
            </a:r>
            <a:endParaRPr dirty="0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ru-RU" dirty="0"/>
              <a:t>3) Развить воображение, творческую фантазию.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История глобуса</a:t>
            </a:r>
            <a:endParaRPr dirty="0"/>
          </a:p>
        </p:txBody>
      </p:sp>
      <p:pic>
        <p:nvPicPr>
          <p:cNvPr id="4" name="Google Shape;86;p13" descr="C:\Users\M_Zaripov.SOMC\Desktop\Глобус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744" y="1523999"/>
            <a:ext cx="4932219" cy="4599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026" y="1330036"/>
            <a:ext cx="3852229" cy="495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54436" y="1219200"/>
            <a:ext cx="1676400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этап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381" y="1161999"/>
            <a:ext cx="4014750" cy="50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1011382" y="1427018"/>
            <a:ext cx="2438400" cy="2008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 этап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820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363" y="505600"/>
            <a:ext cx="4106900" cy="58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971308" y="2133600"/>
            <a:ext cx="1856510" cy="1731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 этап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764" y="845126"/>
            <a:ext cx="4266823" cy="550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080655" y="2216728"/>
            <a:ext cx="2576944" cy="17595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 этап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2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Я освоила технику папье-маше.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При создании глобуса своими руками легче запомнить основные географические объекты.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Это способствует развитию мелкой моторики, усидчивости, внимательности и творческой фантазии. 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Вывод: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116</Words>
  <Application>Microsoft Office PowerPoint</Application>
  <PresentationFormat>Экран (4:3)</PresentationFormat>
  <Paragraphs>33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Фестиваль исследовательских проектов школьников «Учение с увлечением» для 5-11 классов в 2023-2024 учебном году </vt:lpstr>
      <vt:lpstr>Содержание</vt:lpstr>
      <vt:lpstr>Презентация PowerPoint</vt:lpstr>
      <vt:lpstr>История глобуса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Источники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 своими руками из папье-маше</dc:title>
  <dc:creator>Не Никита</dc:creator>
  <cp:lastModifiedBy>Вирт</cp:lastModifiedBy>
  <cp:revision>8</cp:revision>
  <dcterms:modified xsi:type="dcterms:W3CDTF">2024-04-02T11:44:43Z</dcterms:modified>
</cp:coreProperties>
</file>